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14"/>
    <p:restoredTop sz="94647"/>
  </p:normalViewPr>
  <p:slideViewPr>
    <p:cSldViewPr snapToGrid="0" snapToObjects="1" showGuides="1">
      <p:cViewPr>
        <p:scale>
          <a:sx n="135" d="100"/>
          <a:sy n="135" d="100"/>
        </p:scale>
        <p:origin x="1040" y="50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C0B0-E846-B743-B3D6-9FEC06A04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DA7E0-7EC2-B740-B9D4-1DEBF3DD6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B938-8471-C747-AD8E-F24A7A8C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ACCBB-1D19-8E45-B22A-4585619A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66D4-46E8-F34D-8A06-40389B53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565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D29C-F4E4-0848-9554-3EF6B7B3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4C42E-0D61-764C-B0A5-5FD68F468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BBA58-2AEA-2A48-AFC6-A2AF73AE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62E85-2EFA-684C-B98E-F2F71865C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DF499-E331-E542-BFE1-627BEEBF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275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8D51-4D96-2E45-8541-0B70E759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5CC-E809-094A-9888-0A6A25E07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2FE01-3DBB-5740-8FD1-B2055B33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3D0EA-EB96-2A49-87CD-60930EFC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D4EB0-F87A-9D48-9DD8-DCB29ACB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061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EF8C-756A-6142-8C3C-18730A7E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53AC-F7E1-C64D-8983-88FE7F65B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E3ABE-43FE-1043-9593-B10215BE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0D53-12D1-C34A-87B5-28AB28F7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2C84-17C0-E040-A96E-C4DBF724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686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8121-CD4A-254B-86BB-A4EE5990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88322-61E1-624C-B57F-68BB0583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3457A-100A-CB4E-A8DB-7A21CF85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9A5E9-3D9F-7043-96E3-732145BB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4508C-9984-F54A-B76C-F18FA85D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692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901D-5E60-7041-BC1D-9C81A440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3824-0855-4944-A9B7-8049C49B2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C29BF-FA48-E74C-9575-9886175A7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57DEA-AE8D-C848-AB6F-7DD86156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B01F3-C52A-9046-AD68-53702A56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44D9F-8145-9B41-A0E9-4D9511D6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51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D8A7-1162-D447-ADAF-C29AA615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4472F-99CE-9E4C-BE60-281EF8992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74B5D-E240-1746-8733-4A1C4D2A4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47007-C421-1C48-853B-9605EBA83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0C384-1062-AD43-815C-0D6BFC2D1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6891CD-B00F-ED41-BA9A-CE0896F9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3ACDD-B8E1-BA41-B9DA-F74F81F0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14B79-AD3C-E64B-B677-5F24694A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238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ADC4-898A-3F41-AE15-0D087CFE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70C4C-EEB6-5144-A0F0-229A2BB0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70AD9-05A0-C047-BD4A-A5E19CCD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F8457-79CD-2147-826C-E0E8D821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191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5BAD8-B948-A448-AB3B-8E2A90CA6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43C10-77A9-CA4E-B62E-650AD70A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88263-02B2-8040-BEC2-695AE0D4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122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CEED-7495-174E-89C8-AA53E842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9801-749C-2445-ABA2-F52CED129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BD4DE-5D1C-CF40-B7B4-06F1B2037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816AD-56F5-7249-869B-0F8C702B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43F5A-F59D-7943-86F9-6A967BE1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21D15-FDFA-9E46-8CCA-C9368137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434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1B0C-10AC-9149-94DB-555EA377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63703D-5D85-604A-AACD-57EDA0827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7384A-3288-4B46-BDFB-C465CDEBD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523DF-FB86-3C45-8918-8FD9ED11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E501A-BA72-BA4C-B701-6AD9CD2D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C586E-A4E2-5249-A486-583272AD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372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6DE99-AADD-F244-B6FA-9CBDC110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AF2CE-2055-2E45-A3D8-FF3764DB1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B001B-7478-9F43-9717-37391E85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3D47F-7CBC-D545-9FB6-0F4B9569B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A05DF-002C-FC4D-ACF5-A39193C1D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703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chvr/partstecha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2898B-B34E-D643-AE33-9008DF72C5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>
                <a:latin typeface="Sailec" pitchFamily="2" charset="77"/>
              </a:rPr>
              <a:t>Parts</a:t>
            </a:r>
            <a:r>
              <a:rPr lang="es-ES_tradnl" dirty="0">
                <a:latin typeface="Sailec" pitchFamily="2" charset="77"/>
              </a:rPr>
              <a:t> </a:t>
            </a:r>
            <a:r>
              <a:rPr lang="es-ES_tradnl" dirty="0" err="1">
                <a:latin typeface="Sailec" pitchFamily="2" charset="77"/>
              </a:rPr>
              <a:t>Tech</a:t>
            </a:r>
            <a:r>
              <a:rPr lang="es-ES_tradnl" dirty="0">
                <a:latin typeface="Sailec" pitchFamily="2" charset="77"/>
              </a:rPr>
              <a:t>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ABDFE-9D7B-B14A-9CE2-A265EF18DC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>
                <a:latin typeface="Sailec" pitchFamily="2" charset="77"/>
              </a:rPr>
              <a:t>Gerardo Alcocer</a:t>
            </a:r>
            <a:br>
              <a:rPr lang="es-ES_tradnl" dirty="0">
                <a:latin typeface="Sailec" pitchFamily="2" charset="77"/>
              </a:rPr>
            </a:br>
            <a:r>
              <a:rPr lang="es-ES_tradnl" dirty="0">
                <a:latin typeface="Sailec" pitchFamily="2" charset="77"/>
              </a:rPr>
              <a:t>Mathilde </a:t>
            </a:r>
            <a:r>
              <a:rPr lang="es-ES_tradnl" dirty="0" err="1">
                <a:latin typeface="Sailec" pitchFamily="2" charset="77"/>
              </a:rPr>
              <a:t>Vankelegom</a:t>
            </a:r>
            <a:br>
              <a:rPr lang="es-ES_tradnl" dirty="0">
                <a:latin typeface="Sailec" pitchFamily="2" charset="77"/>
              </a:rPr>
            </a:br>
            <a:r>
              <a:rPr lang="es-ES_tradnl" dirty="0">
                <a:latin typeface="Sailec" pitchFamily="2" charset="77"/>
              </a:rPr>
              <a:t>Oscar </a:t>
            </a:r>
            <a:r>
              <a:rPr lang="es-ES_tradnl" dirty="0" err="1">
                <a:latin typeface="Sailec" pitchFamily="2" charset="77"/>
              </a:rPr>
              <a:t>Chavez</a:t>
            </a:r>
            <a:endParaRPr lang="es-ES_tradnl" dirty="0">
              <a:latin typeface="Saile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4759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Objectives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3D5DE-6194-2641-BF86-0BB41D27F310}"/>
              </a:ext>
            </a:extLst>
          </p:cNvPr>
          <p:cNvSpPr txBox="1">
            <a:spLocks/>
          </p:cNvSpPr>
          <p:nvPr/>
        </p:nvSpPr>
        <p:spPr>
          <a:xfrm>
            <a:off x="838200" y="1167618"/>
            <a:ext cx="10515600" cy="5078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Sailec" pitchFamily="2" charset="77"/>
              </a:rPr>
              <a:t>Facilitate</a:t>
            </a:r>
            <a:r>
              <a:rPr lang="en-US" sz="3200" dirty="0">
                <a:latin typeface="Sailec" pitchFamily="2" charset="77"/>
              </a:rPr>
              <a:t> the look up of automotive parts. 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Sailec" pitchFamily="2" charset="77"/>
              </a:rPr>
              <a:t>Create</a:t>
            </a:r>
            <a:r>
              <a:rPr lang="en-US" sz="3200" dirty="0">
                <a:latin typeface="Sailec" pitchFamily="2" charset="77"/>
              </a:rPr>
              <a:t> a natural interaction, such as a conversational experience.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Sailec" pitchFamily="2" charset="77"/>
              </a:rPr>
              <a:t>Avoid</a:t>
            </a:r>
            <a:r>
              <a:rPr lang="en-US" sz="3200" dirty="0">
                <a:latin typeface="Sailec" pitchFamily="2" charset="77"/>
              </a:rPr>
              <a:t> entry barriers like downloading an app.</a:t>
            </a:r>
          </a:p>
        </p:txBody>
      </p:sp>
    </p:spTree>
    <p:extLst>
      <p:ext uri="{BB962C8B-B14F-4D97-AF65-F5344CB8AC3E}">
        <p14:creationId xmlns:p14="http://schemas.microsoft.com/office/powerpoint/2010/main" val="324845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Goals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3D5DE-6194-2641-BF86-0BB41D27F310}"/>
              </a:ext>
            </a:extLst>
          </p:cNvPr>
          <p:cNvSpPr txBox="1">
            <a:spLocks/>
          </p:cNvSpPr>
          <p:nvPr/>
        </p:nvSpPr>
        <p:spPr>
          <a:xfrm>
            <a:off x="838200" y="1167618"/>
            <a:ext cx="10515600" cy="5078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Integrate the </a:t>
            </a:r>
            <a:r>
              <a:rPr lang="en-US" sz="3200" dirty="0" err="1">
                <a:latin typeface="Sailec" pitchFamily="2" charset="77"/>
              </a:rPr>
              <a:t>PartsTech</a:t>
            </a:r>
            <a:r>
              <a:rPr lang="en-US" sz="3200" dirty="0">
                <a:latin typeface="Sailec" pitchFamily="2" charset="77"/>
              </a:rPr>
              <a:t> API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Create a chatbot on top of the API.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Use NLP to differentiate entities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Create a smart chatbot.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Allow clients to find or quote automotive parts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Track new and potential clients.</a:t>
            </a:r>
          </a:p>
        </p:txBody>
      </p:sp>
    </p:spTree>
    <p:extLst>
      <p:ext uri="{BB962C8B-B14F-4D97-AF65-F5344CB8AC3E}">
        <p14:creationId xmlns:p14="http://schemas.microsoft.com/office/powerpoint/2010/main" val="262487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Flow</a:t>
            </a:r>
            <a:endParaRPr lang="es-ES_tradnl" sz="3600" b="1" dirty="0">
              <a:latin typeface="Sailec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1E3B0-8E2D-C749-9829-6FCC479BD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73" y="110066"/>
            <a:ext cx="886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2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34C90D-1E39-E04C-8257-2001CF61DA12}"/>
              </a:ext>
            </a:extLst>
          </p:cNvPr>
          <p:cNvCxnSpPr/>
          <p:nvPr/>
        </p:nvCxnSpPr>
        <p:spPr>
          <a:xfrm>
            <a:off x="4715933" y="2074980"/>
            <a:ext cx="0" cy="4618051"/>
          </a:xfrm>
          <a:prstGeom prst="line">
            <a:avLst/>
          </a:prstGeom>
          <a:ln>
            <a:solidFill>
              <a:schemeClr val="dk1">
                <a:alpha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18FE5A8-BD35-7B4C-9522-4AF7B134C019}"/>
              </a:ext>
            </a:extLst>
          </p:cNvPr>
          <p:cNvSpPr/>
          <p:nvPr/>
        </p:nvSpPr>
        <p:spPr>
          <a:xfrm>
            <a:off x="9125331" y="1167618"/>
            <a:ext cx="2732527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E323F4B-7AD0-5C43-B0D0-807C956DFF87}"/>
              </a:ext>
            </a:extLst>
          </p:cNvPr>
          <p:cNvSpPr/>
          <p:nvPr/>
        </p:nvSpPr>
        <p:spPr>
          <a:xfrm>
            <a:off x="4695638" y="1167618"/>
            <a:ext cx="4461062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14F95BA-6C5B-3A44-9910-D684358E2963}"/>
              </a:ext>
            </a:extLst>
          </p:cNvPr>
          <p:cNvSpPr/>
          <p:nvPr/>
        </p:nvSpPr>
        <p:spPr>
          <a:xfrm>
            <a:off x="326304" y="1167619"/>
            <a:ext cx="4389629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Architecture</a:t>
            </a:r>
            <a:endParaRPr lang="es-ES_tradnl" sz="3600" b="1" dirty="0">
              <a:latin typeface="Sailec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632AB-7955-874C-8A1D-14C01449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67" y="2437680"/>
            <a:ext cx="1908340" cy="494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4C402-EF36-2E4E-A5E0-4BDA9433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77" y="2003281"/>
            <a:ext cx="2432223" cy="1246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6970C-E050-554D-A44C-A768C621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25" y="2985729"/>
            <a:ext cx="701778" cy="620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4C8BE7-3667-494C-BA16-1EFDB1E8F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28" y="4274380"/>
            <a:ext cx="1016000" cy="863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F28EFA-DE67-2F49-AC3C-98B2B52A3C1E}"/>
              </a:ext>
            </a:extLst>
          </p:cNvPr>
          <p:cNvSpPr txBox="1">
            <a:spLocks/>
          </p:cNvSpPr>
          <p:nvPr/>
        </p:nvSpPr>
        <p:spPr>
          <a:xfrm>
            <a:off x="5044135" y="120078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>
                <a:latin typeface="Sailec" pitchFamily="2" charset="77"/>
              </a:rPr>
              <a:t>Business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C8A13-3062-1843-8CD7-790576C9A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3021679"/>
            <a:ext cx="1358900" cy="132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2566EF-782D-1B41-9C8F-801AE8000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489" y="3673789"/>
            <a:ext cx="2606843" cy="136207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460CDE0-C5A5-B84D-97D8-B9911B27ACCE}"/>
              </a:ext>
            </a:extLst>
          </p:cNvPr>
          <p:cNvSpPr txBox="1">
            <a:spLocks/>
          </p:cNvSpPr>
          <p:nvPr/>
        </p:nvSpPr>
        <p:spPr>
          <a:xfrm>
            <a:off x="528013" y="120078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 err="1">
                <a:latin typeface="Sailec" pitchFamily="2" charset="77"/>
              </a:rPr>
              <a:t>Presentation</a:t>
            </a:r>
            <a:r>
              <a:rPr lang="es-ES_tradnl" sz="1800" dirty="0">
                <a:latin typeface="Sailec" pitchFamily="2" charset="77"/>
              </a:rPr>
              <a:t>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AC9989-2FAB-C046-9912-F588886E331F}"/>
              </a:ext>
            </a:extLst>
          </p:cNvPr>
          <p:cNvSpPr txBox="1">
            <a:spLocks/>
          </p:cNvSpPr>
          <p:nvPr/>
        </p:nvSpPr>
        <p:spPr>
          <a:xfrm>
            <a:off x="9243291" y="116761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>
                <a:latin typeface="Sailec" pitchFamily="2" charset="77"/>
              </a:rPr>
              <a:t>Data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6D64DA-F659-3D49-866E-6DA174A95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967" y="3809079"/>
            <a:ext cx="1892300" cy="10668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7B69191-19CC-A749-8F37-195D870A835A}"/>
              </a:ext>
            </a:extLst>
          </p:cNvPr>
          <p:cNvSpPr txBox="1">
            <a:spLocks/>
          </p:cNvSpPr>
          <p:nvPr/>
        </p:nvSpPr>
        <p:spPr>
          <a:xfrm>
            <a:off x="4247572" y="498459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Dialogflow</a:t>
            </a:r>
            <a:endParaRPr lang="es-ES_tradnl" sz="1800" b="1" dirty="0">
              <a:latin typeface="Sailec" pitchFamily="2" charset="77"/>
            </a:endParaRPr>
          </a:p>
          <a:p>
            <a:r>
              <a:rPr lang="es-ES_tradnl" sz="1800" b="1" dirty="0" err="1">
                <a:latin typeface="Sailec" pitchFamily="2" charset="77"/>
              </a:rPr>
              <a:t>Agent</a:t>
            </a:r>
            <a:endParaRPr lang="es-ES_tradnl" sz="1800" b="1" dirty="0">
              <a:latin typeface="Sailec" pitchFamily="2" charset="77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AC0FC87-8208-2F4F-B9E5-73E7F4059DA8}"/>
              </a:ext>
            </a:extLst>
          </p:cNvPr>
          <p:cNvSpPr txBox="1">
            <a:spLocks/>
          </p:cNvSpPr>
          <p:nvPr/>
        </p:nvSpPr>
        <p:spPr>
          <a:xfrm>
            <a:off x="7028479" y="498459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>
                <a:latin typeface="Sailec" pitchFamily="2" charset="77"/>
              </a:rPr>
              <a:t>Cloud </a:t>
            </a:r>
            <a:r>
              <a:rPr lang="es-ES_tradnl" sz="1800" b="1" dirty="0" err="1">
                <a:latin typeface="Sailec" pitchFamily="2" charset="77"/>
              </a:rPr>
              <a:t>Functions</a:t>
            </a:r>
            <a:endParaRPr lang="es-ES_tradnl" sz="1800" b="1" dirty="0">
              <a:latin typeface="Sailec" pitchFamily="2" charset="77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9D1C44C-71D1-C84B-B43E-2FF2566CA4EF}"/>
              </a:ext>
            </a:extLst>
          </p:cNvPr>
          <p:cNvSpPr txBox="1">
            <a:spLocks/>
          </p:cNvSpPr>
          <p:nvPr/>
        </p:nvSpPr>
        <p:spPr>
          <a:xfrm>
            <a:off x="10066724" y="4469474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RESTful</a:t>
            </a:r>
            <a:r>
              <a:rPr lang="es-ES_tradnl" sz="1800" b="1" dirty="0">
                <a:latin typeface="Sailec" pitchFamily="2" charset="77"/>
              </a:rPr>
              <a:t> API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439635E-F91F-604C-93AB-2E4259617028}"/>
              </a:ext>
            </a:extLst>
          </p:cNvPr>
          <p:cNvSpPr txBox="1">
            <a:spLocks/>
          </p:cNvSpPr>
          <p:nvPr/>
        </p:nvSpPr>
        <p:spPr>
          <a:xfrm>
            <a:off x="593828" y="522648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Phone</a:t>
            </a:r>
            <a:r>
              <a:rPr lang="es-ES_tradnl" sz="1800" b="1" dirty="0">
                <a:latin typeface="Sailec" pitchFamily="2" charset="77"/>
              </a:rPr>
              <a:t> Interface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C0B09D3-59E8-C543-8E88-AF30AF39AB91}"/>
              </a:ext>
            </a:extLst>
          </p:cNvPr>
          <p:cNvSpPr txBox="1">
            <a:spLocks/>
          </p:cNvSpPr>
          <p:nvPr/>
        </p:nvSpPr>
        <p:spPr>
          <a:xfrm>
            <a:off x="565547" y="362392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Telegram</a:t>
            </a:r>
            <a:endParaRPr lang="es-ES_tradnl" sz="1800" b="1" dirty="0">
              <a:latin typeface="Sailec" pitchFamily="2" charset="77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0E2B48-8916-414E-9FA4-A1571A9EE678}"/>
              </a:ext>
            </a:extLst>
          </p:cNvPr>
          <p:cNvCxnSpPr/>
          <p:nvPr/>
        </p:nvCxnSpPr>
        <p:spPr>
          <a:xfrm>
            <a:off x="2002367" y="3465513"/>
            <a:ext cx="1876600" cy="681872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C9927-A04E-3346-99E7-101184167710}"/>
              </a:ext>
            </a:extLst>
          </p:cNvPr>
          <p:cNvCxnSpPr>
            <a:cxnSpLocks/>
          </p:cNvCxnSpPr>
          <p:nvPr/>
        </p:nvCxnSpPr>
        <p:spPr>
          <a:xfrm flipV="1">
            <a:off x="1990400" y="4332771"/>
            <a:ext cx="1888567" cy="43329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41ED7D-52D6-1848-86CA-DC18D350E8C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771267" y="4342479"/>
            <a:ext cx="1257212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51BE03-5464-5049-9CCE-6EAEDF81FFB2}"/>
              </a:ext>
            </a:extLst>
          </p:cNvPr>
          <p:cNvCxnSpPr>
            <a:cxnSpLocks/>
          </p:cNvCxnSpPr>
          <p:nvPr/>
        </p:nvCxnSpPr>
        <p:spPr>
          <a:xfrm>
            <a:off x="8542747" y="4332771"/>
            <a:ext cx="1257212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68BB00-D9B2-064B-B1AF-2FD01946B7B9}"/>
              </a:ext>
            </a:extLst>
          </p:cNvPr>
          <p:cNvCxnSpPr/>
          <p:nvPr/>
        </p:nvCxnSpPr>
        <p:spPr>
          <a:xfrm>
            <a:off x="9155958" y="2074980"/>
            <a:ext cx="0" cy="4618051"/>
          </a:xfrm>
          <a:prstGeom prst="line">
            <a:avLst/>
          </a:prstGeom>
          <a:ln>
            <a:solidFill>
              <a:schemeClr val="dk1">
                <a:alpha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61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ailec" pitchFamily="2" charset="77"/>
              </a:rPr>
              <a:t>Demo</a:t>
            </a:r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52B319C5-7B66-C14B-957A-E2714D5476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148" y="631628"/>
            <a:ext cx="9068430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Github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C101B-C709-8245-9EE3-205F5AEAE5CA}"/>
              </a:ext>
            </a:extLst>
          </p:cNvPr>
          <p:cNvSpPr txBox="1"/>
          <p:nvPr/>
        </p:nvSpPr>
        <p:spPr>
          <a:xfrm>
            <a:off x="1617883" y="3142347"/>
            <a:ext cx="895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Sailec" pitchFamily="2" charset="77"/>
                <a:hlinkClick r:id="rId2"/>
              </a:rPr>
              <a:t>https://github.com/oschvr/partstechai</a:t>
            </a:r>
            <a:endParaRPr lang="en-US" sz="3600" b="1" dirty="0">
              <a:latin typeface="Saile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5840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99</Words>
  <Application>Microsoft Macintosh PowerPoint</Application>
  <PresentationFormat>Widescreen</PresentationFormat>
  <Paragraphs>27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Sailec</vt:lpstr>
      <vt:lpstr>Office Theme</vt:lpstr>
      <vt:lpstr>Parts Tech AI</vt:lpstr>
      <vt:lpstr>Objectives</vt:lpstr>
      <vt:lpstr>Goals</vt:lpstr>
      <vt:lpstr>Flow</vt:lpstr>
      <vt:lpstr>Architecture</vt:lpstr>
      <vt:lpstr>Demo</vt:lpstr>
      <vt:lpstr>Github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Tech AI</dc:title>
  <dc:creator>Microsoft Office User</dc:creator>
  <cp:lastModifiedBy>Microsoft Office User</cp:lastModifiedBy>
  <cp:revision>6</cp:revision>
  <cp:lastPrinted>2019-04-25T12:31:38Z</cp:lastPrinted>
  <dcterms:created xsi:type="dcterms:W3CDTF">2019-04-25T11:39:42Z</dcterms:created>
  <dcterms:modified xsi:type="dcterms:W3CDTF">2019-04-25T12:35:27Z</dcterms:modified>
</cp:coreProperties>
</file>